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258" r:id="rId3"/>
    <p:sldId id="261" r:id="rId4"/>
    <p:sldId id="259" r:id="rId5"/>
    <p:sldId id="256" r:id="rId6"/>
    <p:sldId id="260" r:id="rId7"/>
    <p:sldId id="262" r:id="rId8"/>
    <p:sldId id="264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11" autoAdjust="0"/>
    <p:restoredTop sz="94660"/>
  </p:normalViewPr>
  <p:slideViewPr>
    <p:cSldViewPr>
      <p:cViewPr varScale="1">
        <p:scale>
          <a:sx n="95" d="100"/>
          <a:sy n="95" d="100"/>
        </p:scale>
        <p:origin x="-2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EA5C1BBA-83E7-48F3-B2F8-0533BDF970D7}" type="datetimeFigureOut">
              <a:rPr lang="ru-RU"/>
              <a:pPr>
                <a:defRPr/>
              </a:pPr>
              <a:t>28.01.2018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C18A722-E79F-45A5-A8FC-295BF6D951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32CCC-D892-4A15-853F-ACCD87DD5A5B}" type="datetimeFigureOut">
              <a:rPr lang="ru-RU"/>
              <a:pPr>
                <a:defRPr/>
              </a:pPr>
              <a:t>28.01.2018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A60B5F-63D9-42F0-BFF1-568596D2F7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8F7940-9A16-4A90-B0EA-84C04AC855F6}" type="datetimeFigureOut">
              <a:rPr lang="ru-RU"/>
              <a:pPr>
                <a:defRPr/>
              </a:pPr>
              <a:t>28.01.2018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650BB-E1B3-4B54-883A-BDA7138182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D79BA-31B5-4C4D-8257-A72BD006A40F}" type="datetimeFigureOut">
              <a:rPr lang="ru-RU"/>
              <a:pPr>
                <a:defRPr/>
              </a:pPr>
              <a:t>28.01.2018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6A108-8A5E-44CA-A613-393B25D5F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CF53B9-32CD-4338-900C-E1D8AD545AE1}" type="datetimeFigureOut">
              <a:rPr lang="ru-RU"/>
              <a:pPr>
                <a:defRPr/>
              </a:pPr>
              <a:t>28.01.2018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B83C-B41B-4C03-87C6-14FF00B6BC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F2FA5-2D99-4877-8C94-7B1FDB913C9C}" type="datetimeFigureOut">
              <a:rPr lang="ru-RU"/>
              <a:pPr>
                <a:defRPr/>
              </a:pPr>
              <a:t>28.01.2018</a:t>
            </a:fld>
            <a:endParaRPr 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D83D05-A499-46F1-9771-2A58559794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EECAA7-D1E5-4C11-ABBF-D1033C4D2743}" type="datetimeFigureOut">
              <a:rPr lang="ru-RU"/>
              <a:pPr>
                <a:defRPr/>
              </a:pPr>
              <a:t>28.01.2018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ACB43-146A-4264-8DAD-4691422951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4EAA0-5DC4-47D2-8A4E-3BFD0E208191}" type="datetimeFigureOut">
              <a:rPr lang="ru-RU"/>
              <a:pPr>
                <a:defRPr/>
              </a:pPr>
              <a:t>28.01.2018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E4347-2DB5-4310-9870-7AAE8012CD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1FF4D-1092-48A5-A326-A2FB9FA58C04}" type="datetimeFigureOut">
              <a:rPr lang="ru-RU"/>
              <a:pPr>
                <a:defRPr/>
              </a:pPr>
              <a:t>28.01.2018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E27DA6-D903-4A39-A776-7036BED1FE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E3AAB-5854-4A25-8ED4-8326E6FC9727}" type="datetimeFigureOut">
              <a:rPr lang="ru-RU"/>
              <a:pPr>
                <a:defRPr/>
              </a:pPr>
              <a:t>28.01.2018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7042D-FCE9-4538-AB6B-EFC594C643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571676-A58F-4FC2-B53B-4422224BFAA1}" type="datetimeFigureOut">
              <a:rPr lang="ru-RU"/>
              <a:pPr>
                <a:defRPr/>
              </a:pPr>
              <a:t>28.01.2018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E3909-9CA7-4A57-AD41-AC096B977E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FD40F-0E46-4026-B2F8-B0161B706E38}" type="datetimeFigureOut">
              <a:rPr lang="ru-RU"/>
              <a:pPr>
                <a:defRPr/>
              </a:pPr>
              <a:t>28.01.2018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89E85E-688B-4D5E-B6A9-E15E0389E5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254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F9AF21C-2763-49A7-B3DC-DA40D3A8B73F}" type="datetimeFigureOut">
              <a:rPr lang="ru-RU"/>
              <a:pPr>
                <a:defRPr/>
              </a:pPr>
              <a:t>28.01.2018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72C53DF-77E9-456C-B064-8A17396F8C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64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5792" y="2497733"/>
            <a:ext cx="7175351" cy="1793167"/>
          </a:xfrm>
        </p:spPr>
        <p:txBody>
          <a:bodyPr/>
          <a:lstStyle/>
          <a:p>
            <a:pPr marL="18288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800" dirty="0" smtClean="0">
                <a:effectLst/>
              </a:rPr>
              <a:t/>
            </a:r>
            <a:br>
              <a:rPr lang="ru-RU" sz="2800" dirty="0" smtClean="0">
                <a:effectLst/>
              </a:rPr>
            </a:br>
            <a:r>
              <a:rPr lang="ru-RU" sz="2800" dirty="0" smtClean="0">
                <a:effectLst/>
              </a:rPr>
              <a:t>ЗАЩИТА </a:t>
            </a:r>
            <a:r>
              <a:rPr lang="ru-RU" sz="2800" dirty="0">
                <a:effectLst/>
              </a:rPr>
              <a:t>ПЕРСОНАЛЬНЫХ ДАННЫХ НЕСОВЕРШЕННОЛЕТНИХ</a:t>
            </a:r>
            <a:endParaRPr lang="ru-RU" sz="2800" dirty="0"/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362" y="2497658"/>
            <a:ext cx="9144000" cy="129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>
            <a:defPPr>
              <a:defRPr lang="ru-RU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ln w="12700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Garamond" pitchFamily="18" charset="0"/>
                <a:ea typeface="+mj-ea"/>
                <a:cs typeface="Tahoma" pitchFamily="34" charset="0"/>
              </a:defRPr>
            </a:lvl1pPr>
            <a:lvl2pPr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2pPr>
            <a:lvl3pPr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3pPr>
            <a:lvl4pPr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4pPr>
            <a:lvl5pPr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defRPr>
            </a:lvl9pPr>
          </a:lstStyle>
          <a:p>
            <a:pPr>
              <a:defRPr/>
            </a:pPr>
            <a:endParaRPr lang="ru-RU" sz="2400" dirty="0" smtClean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200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88913"/>
            <a:ext cx="79216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Text Box 3"/>
          <p:cNvSpPr txBox="1">
            <a:spLocks noChangeArrowheads="1"/>
          </p:cNvSpPr>
          <p:nvPr/>
        </p:nvSpPr>
        <p:spPr bwMode="auto">
          <a:xfrm>
            <a:off x="971550" y="188913"/>
            <a:ext cx="7308850" cy="95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b="1">
                <a:latin typeface="Garamond" pitchFamily="18" charset="0"/>
                <a:cs typeface="Times New Roman" pitchFamily="18" charset="0"/>
              </a:rPr>
              <a:t>ФЕДЕРАЛЬНАЯ СЛУЖБА ПО НАДЗОРУ В СФЕРЕ СВЯЗИ,</a:t>
            </a:r>
          </a:p>
          <a:p>
            <a:pPr algn="ctr">
              <a:lnSpc>
                <a:spcPct val="115000"/>
              </a:lnSpc>
            </a:pPr>
            <a:r>
              <a:rPr lang="ru-RU" b="1">
                <a:latin typeface="Garamond" pitchFamily="18" charset="0"/>
                <a:cs typeface="Times New Roman" pitchFamily="18" charset="0"/>
              </a:rPr>
              <a:t>ИНФОРМАЦИОННЫХ ТЕХНОЛОГИЙ И МАССОВЫХ КОММУНИКАЦИЙ ПО ПРИМОРСКОМУ КРАЮ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473200" y="5053013"/>
            <a:ext cx="5637213" cy="881062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17563" y="3132138"/>
            <a:ext cx="7175500" cy="1793875"/>
          </a:xfrm>
        </p:spPr>
        <p:txBody>
          <a:bodyPr/>
          <a:lstStyle/>
          <a:p>
            <a:pPr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endParaRPr lang="ru-RU"/>
          </a:p>
        </p:txBody>
      </p:sp>
      <p:pic>
        <p:nvPicPr>
          <p:cNvPr id="15363" name="Picture 2" descr="E:\Стратегия РКН 2016\Дети\shutterstock_2345870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765175"/>
            <a:ext cx="7345362" cy="4751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E:\Стратегия РКН 2016\Дети\zpc3YRvZR5Q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6600" y="539750"/>
            <a:ext cx="7670800" cy="569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 descr="List_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4531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 descr="List_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620713"/>
            <a:ext cx="8785225" cy="5929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E:\Стратегия РКН 2016\Дети\f515e7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60350"/>
            <a:ext cx="8753475" cy="621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2" descr="E:\Стратегия РКН 2016\Дети\f515e7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60350"/>
            <a:ext cx="8753475" cy="621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8" name="Object 4"/>
          <p:cNvGraphicFramePr>
            <a:graphicFrameLocks noChangeAspect="1"/>
          </p:cNvGraphicFramePr>
          <p:nvPr/>
        </p:nvGraphicFramePr>
        <p:xfrm>
          <a:off x="731838" y="549275"/>
          <a:ext cx="7680325" cy="5759450"/>
        </p:xfrm>
        <a:graphic>
          <a:graphicData uri="http://schemas.openxmlformats.org/presentationml/2006/ole">
            <p:oleObj spid="_x0000_s6148" name="Acrobat Document" r:id="rId3" imgW="9139320" imgH="6858000" progId="AcroExch.Document.DC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4"/>
          <p:cNvSpPr txBox="1">
            <a:spLocks noChangeArrowheads="1"/>
          </p:cNvSpPr>
          <p:nvPr/>
        </p:nvSpPr>
        <p:spPr bwMode="auto">
          <a:xfrm>
            <a:off x="8351838" y="6461125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ru-RU" sz="2000" b="1">
              <a:solidFill>
                <a:srgbClr val="000000"/>
              </a:solidFill>
              <a:ea typeface="MS Gothic" pitchFamily="49" charset="-128"/>
            </a:endParaRPr>
          </a:p>
        </p:txBody>
      </p:sp>
      <p:sp>
        <p:nvSpPr>
          <p:cNvPr id="23" name="Rectangle 15"/>
          <p:cNvSpPr txBox="1">
            <a:spLocks noChangeArrowheads="1"/>
          </p:cNvSpPr>
          <p:nvPr/>
        </p:nvSpPr>
        <p:spPr>
          <a:xfrm>
            <a:off x="8193088" y="6165850"/>
            <a:ext cx="842962" cy="476250"/>
          </a:xfrm>
          <a:prstGeom prst="rect">
            <a:avLst/>
          </a:prstGeom>
          <a:noFill/>
          <a:ln/>
          <a:extLst>
            <a:ext uri="{909E8E84-426E-40DD-AFC4-6F175D3DCCD1}"/>
            <a:ext uri="{91240B29-F687-4F45-9708-019B960494DF}"/>
          </a:extLst>
        </p:spPr>
        <p:txBody>
          <a:bodyPr/>
          <a:lstStyle>
            <a:defPPr>
              <a:defRPr lang="ru-RU"/>
            </a:defPPr>
            <a:lvl1pPr marL="0" algn="l" defTabSz="914400" rtl="0" eaLnBrk="0" latinLnBrk="0" hangingPunct="0">
              <a:defRPr sz="1800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1pPr>
            <a:lvl2pPr marL="742950" indent="-285750" algn="l" defTabSz="914400" rtl="0" eaLnBrk="0" latinLnBrk="0" hangingPunct="0">
              <a:defRPr sz="1800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2pPr>
            <a:lvl3pPr marL="1143000" indent="-228600" algn="l" defTabSz="914400" rtl="0" eaLnBrk="0" latinLnBrk="0" hangingPunct="0">
              <a:defRPr sz="1800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3pPr>
            <a:lvl4pPr marL="1600200" indent="-228600" algn="l" defTabSz="914400" rtl="0" eaLnBrk="0" latinLnBrk="0" hangingPunct="0">
              <a:defRPr sz="1800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4pPr>
            <a:lvl5pPr marL="2057400" indent="-228600" algn="l" defTabSz="914400" rtl="0" eaLnBrk="0" latinLnBrk="0" hangingPunct="0">
              <a:defRPr sz="1800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5pPr>
            <a:lvl6pPr marL="2514600" indent="-228600" algn="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6pPr>
            <a:lvl7pPr marL="2971800" indent="-228600" algn="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7pPr>
            <a:lvl8pPr marL="3429000" indent="-228600" algn="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8pPr>
            <a:lvl9pPr marL="3886200" indent="-228600" algn="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 smtClean="0">
              <a:ln w="18415" cmpd="sng">
                <a:solidFill>
                  <a:prstClr val="white">
                    <a:lumMod val="65000"/>
                  </a:prstClr>
                </a:solidFill>
                <a:prstDash val="solid"/>
              </a:ln>
              <a:solidFill>
                <a:prstClr val="white">
                  <a:lumMod val="65000"/>
                </a:prstClr>
              </a:solidFill>
              <a:effectLst>
                <a:innerShdw blurRad="114300">
                  <a:prstClr val="black"/>
                </a:innerShdw>
              </a:effectLst>
              <a:latin typeface="Arial" charset="0"/>
            </a:endParaRPr>
          </a:p>
        </p:txBody>
      </p:sp>
      <p:sp>
        <p:nvSpPr>
          <p:cNvPr id="24" name="Rectangle 15"/>
          <p:cNvSpPr txBox="1">
            <a:spLocks noChangeArrowheads="1"/>
          </p:cNvSpPr>
          <p:nvPr/>
        </p:nvSpPr>
        <p:spPr bwMode="auto">
          <a:xfrm rot="5400000">
            <a:off x="8568077" y="6323555"/>
            <a:ext cx="691669" cy="231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/>
            <a:ext uri="{91240B29-F687-4F45-9708-019B960494DF}"/>
          </a:extLst>
        </p:spPr>
        <p:txBody>
          <a:bodyPr anchor="b"/>
          <a:lstStyle>
            <a:defPPr>
              <a:defRPr lang="ru-RU"/>
            </a:defPPr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1pPr>
            <a:lvl2pPr marL="742950" indent="-285750" algn="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2pPr>
            <a:lvl3pPr marL="1143000" indent="-228600" algn="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3pPr>
            <a:lvl4pPr marL="1600200" indent="-228600" algn="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4pPr>
            <a:lvl5pPr marL="2057400" indent="-228600" algn="r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5pPr>
            <a:lvl6pPr marL="2514600" indent="-228600" algn="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6pPr>
            <a:lvl7pPr marL="2971800" indent="-228600" algn="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7pPr>
            <a:lvl8pPr marL="3429000" indent="-228600" algn="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8pPr>
            <a:lvl9pPr marL="3886200" indent="-228600" algn="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itchFamily="18" charset="0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sz="1000" dirty="0" smtClean="0">
                <a:ln w="18415" cmpd="sng">
                  <a:noFill/>
                  <a:prstDash val="solid"/>
                </a:ln>
                <a:solidFill>
                  <a:prstClr val="white">
                    <a:lumMod val="65000"/>
                  </a:prstClr>
                </a:solidFill>
                <a:effectLst>
                  <a:innerShdw blurRad="114300">
                    <a:prstClr val="black"/>
                  </a:innerShdw>
                </a:effectLst>
                <a:latin typeface="Arial" charset="0"/>
              </a:rPr>
              <a:t>слайд </a:t>
            </a:r>
            <a:endParaRPr lang="ru-RU" sz="1000" dirty="0" smtClean="0">
              <a:ln w="18415" cmpd="sng">
                <a:solidFill>
                  <a:prstClr val="white">
                    <a:lumMod val="65000"/>
                  </a:prstClr>
                </a:solidFill>
                <a:prstDash val="solid"/>
              </a:ln>
              <a:solidFill>
                <a:prstClr val="white">
                  <a:lumMod val="65000"/>
                </a:prstClr>
              </a:solidFill>
              <a:effectLst>
                <a:innerShdw blurRad="114300">
                  <a:prstClr val="black"/>
                </a:innerShdw>
              </a:effectLst>
              <a:latin typeface="Arial" charset="0"/>
            </a:endParaRPr>
          </a:p>
        </p:txBody>
      </p:sp>
      <p:sp>
        <p:nvSpPr>
          <p:cNvPr id="23556" name="TextBox 4"/>
          <p:cNvSpPr txBox="1">
            <a:spLocks noChangeArrowheads="1"/>
          </p:cNvSpPr>
          <p:nvPr/>
        </p:nvSpPr>
        <p:spPr bwMode="auto">
          <a:xfrm>
            <a:off x="1042988" y="2852738"/>
            <a:ext cx="71501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FFC000"/>
                </a:solidFill>
                <a:latin typeface="Trebuchet MS" pitchFamily="34" charset="0"/>
              </a:rPr>
              <a:t>СПАСИБО ЗА ВНИМАНИЕ</a:t>
            </a:r>
          </a:p>
        </p:txBody>
      </p:sp>
      <p:pic>
        <p:nvPicPr>
          <p:cNvPr id="2355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57663" y="1484313"/>
            <a:ext cx="79216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167</TotalTime>
  <Words>18</Words>
  <Application>Microsoft Office PowerPoint</Application>
  <PresentationFormat>Экран (4:3)</PresentationFormat>
  <Paragraphs>3</Paragraphs>
  <Slides>8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20" baseType="lpstr">
      <vt:lpstr>Trebuchet MS</vt:lpstr>
      <vt:lpstr>Arial</vt:lpstr>
      <vt:lpstr>Georgia</vt:lpstr>
      <vt:lpstr>Calibri</vt:lpstr>
      <vt:lpstr>Garamond</vt:lpstr>
      <vt:lpstr>Times New Roman</vt:lpstr>
      <vt:lpstr>MS Gothic</vt:lpstr>
      <vt:lpstr>Воздушный поток</vt:lpstr>
      <vt:lpstr>Воздушный поток</vt:lpstr>
      <vt:lpstr>Воздушный поток</vt:lpstr>
      <vt:lpstr>Воздушный поток</vt:lpstr>
      <vt:lpstr>Acrobat Document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Пикула</dc:creator>
  <cp:lastModifiedBy>Inspektor Duke</cp:lastModifiedBy>
  <cp:revision>7</cp:revision>
  <dcterms:created xsi:type="dcterms:W3CDTF">2016-06-17T03:37:07Z</dcterms:created>
  <dcterms:modified xsi:type="dcterms:W3CDTF">2018-01-28T08:51:38Z</dcterms:modified>
</cp:coreProperties>
</file>